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3.jpe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79308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5616" y="1052736"/>
            <a:ext cx="741682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Моя семья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1403648" y="1976066"/>
            <a:ext cx="6912768" cy="3757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77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4599"/>
            <a:ext cx="979308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70"/>
          <a:stretch/>
        </p:blipFill>
        <p:spPr>
          <a:xfrm>
            <a:off x="-31630" y="476672"/>
            <a:ext cx="9351274" cy="626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53859" y="476672"/>
            <a:ext cx="8232382" cy="12961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группа – наша семья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25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5" b="16065"/>
          <a:stretch/>
        </p:blipFill>
        <p:spPr>
          <a:xfrm>
            <a:off x="-62280" y="908720"/>
            <a:ext cx="9263454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5235" y="764704"/>
            <a:ext cx="9149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веселая и дружная семья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927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99392"/>
            <a:ext cx="979308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 r="8424"/>
          <a:stretch/>
        </p:blipFill>
        <p:spPr>
          <a:xfrm>
            <a:off x="6516216" y="4005064"/>
            <a:ext cx="2438936" cy="2512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10909" r="7425" b="27879"/>
          <a:stretch/>
        </p:blipFill>
        <p:spPr>
          <a:xfrm>
            <a:off x="1870630" y="2420888"/>
            <a:ext cx="5258722" cy="26870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3" b="12746"/>
          <a:stretch/>
        </p:blipFill>
        <p:spPr>
          <a:xfrm>
            <a:off x="-180528" y="260648"/>
            <a:ext cx="3406972" cy="23536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59832" y="404664"/>
            <a:ext cx="54705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творческая семья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759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607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" t="12930" r="2273" b="8283"/>
          <a:stretch/>
        </p:blipFill>
        <p:spPr>
          <a:xfrm>
            <a:off x="-281802" y="840486"/>
            <a:ext cx="5702647" cy="352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0" t="7070" r="2121" b="10707"/>
          <a:stretch/>
        </p:blipFill>
        <p:spPr>
          <a:xfrm>
            <a:off x="4164391" y="3326582"/>
            <a:ext cx="5267241" cy="353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32630" y="332656"/>
            <a:ext cx="71115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Домашние питомцы</a:t>
            </a:r>
            <a:endParaRPr lang="ru-RU" sz="6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087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9308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2592" y="447351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</a:t>
            </a:r>
            <a:r>
              <a:rPr lang="ru-RU" b="1" dirty="0" smtClean="0"/>
              <a:t>ктуальность</a:t>
            </a:r>
          </a:p>
          <a:p>
            <a:r>
              <a:rPr lang="ru-RU" dirty="0" smtClean="0"/>
              <a:t>Содержание </a:t>
            </a:r>
            <a:r>
              <a:rPr lang="ru-RU" dirty="0"/>
              <a:t>патриотического воспитания дошкольников включают в себя решение множества задач, в том числе и воспитание любви к Родине, семье, уважительного отношения к своим родителям. Мало кто из детей знает историю создания семьи, свою родословную. Уходят в прошлое семейные праздники и традиции. С целью изучения семьи, установления контакта с её членами, ля согласования воспитательных воздействий на ребёнка появилась идея создать проект «Моя семья», которая помогает детям понять значимость семьи, воспитать у детей любовь и уважение к её членам, прививать чувство привязанности к семье и дому.</a:t>
            </a:r>
          </a:p>
          <a:p>
            <a:r>
              <a:rPr lang="ru-RU" dirty="0"/>
              <a:t>В проекте представлена совместная работа воспитателя, детей, родителей по формированию представления о семье как о людях, которые живут вместе, любят друг друга, заботятся друг о друге. В ходе проекта дети получают более углубленные знания о профессиях своих родителей, о родословной своей семьи, семейных традициях.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403964"/>
            <a:ext cx="4104456" cy="26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40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023" y="-29839"/>
            <a:ext cx="979308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692696"/>
            <a:ext cx="71287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 расширять </a:t>
            </a:r>
            <a:r>
              <a:rPr lang="ru-RU" dirty="0"/>
              <a:t>представления детей о своей семье, родословной, семейных традициях</a:t>
            </a:r>
            <a:r>
              <a:rPr lang="ru-RU" dirty="0" smtClean="0"/>
              <a:t>.</a:t>
            </a:r>
          </a:p>
          <a:p>
            <a:r>
              <a:rPr lang="ru-RU" b="1" dirty="0" smtClean="0"/>
              <a:t>Задачи:</a:t>
            </a:r>
          </a:p>
          <a:p>
            <a:r>
              <a:rPr lang="ru-RU" dirty="0"/>
              <a:t>1. Совершенствовать качество работы детского сада при взаимодействии с родителями.</a:t>
            </a:r>
          </a:p>
          <a:p>
            <a:r>
              <a:rPr lang="ru-RU" dirty="0"/>
              <a:t>2. Формировать у детей представление о семье, о нравственном отношении к семейным традициям, расширять знания о ближнем окружении, учить разбираться в родственных связях.</a:t>
            </a:r>
          </a:p>
          <a:p>
            <a:r>
              <a:rPr lang="ru-RU" dirty="0"/>
              <a:t>3. Развивать творческие способности родителей и детей в процессе совместной деятельности.</a:t>
            </a:r>
          </a:p>
          <a:p>
            <a:r>
              <a:rPr lang="ru-RU" dirty="0"/>
              <a:t>4. Воспитывать у детей любовь и уважение к членам семьи, показать ценность семьи для каждого человека и проявлять заботу о родных людях.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941" y="4077072"/>
            <a:ext cx="3121158" cy="265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1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971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7061" r="12008" b="9664"/>
          <a:stretch/>
        </p:blipFill>
        <p:spPr>
          <a:xfrm>
            <a:off x="-358970" y="1424586"/>
            <a:ext cx="5315032" cy="390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/>
          <a:stretch/>
        </p:blipFill>
        <p:spPr>
          <a:xfrm>
            <a:off x="4786479" y="3029508"/>
            <a:ext cx="4714947" cy="38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31419" y="528935"/>
            <a:ext cx="7425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Коллаж «Моя семья»</a:t>
            </a:r>
            <a:endParaRPr lang="ru-RU" sz="6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777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16736" r="14802"/>
          <a:stretch/>
        </p:blipFill>
        <p:spPr>
          <a:xfrm rot="5400000">
            <a:off x="-842008" y="1938684"/>
            <a:ext cx="5453559" cy="439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t="22190" r="8968" b="16561"/>
          <a:stretch/>
        </p:blipFill>
        <p:spPr>
          <a:xfrm rot="5400000">
            <a:off x="4242328" y="2444763"/>
            <a:ext cx="533986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5617" y="188640"/>
            <a:ext cx="66554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Генеалогическое древо</a:t>
            </a:r>
          </a:p>
          <a:p>
            <a:pPr algn="ctr"/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герб моей семьи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6375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79308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2" t="18379" b="12141"/>
          <a:stretch/>
        </p:blipFill>
        <p:spPr>
          <a:xfrm rot="5400000">
            <a:off x="-805720" y="845991"/>
            <a:ext cx="5885436" cy="4570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17574" b="5617"/>
          <a:stretch/>
        </p:blipFill>
        <p:spPr>
          <a:xfrm rot="5400000">
            <a:off x="4452393" y="1444324"/>
            <a:ext cx="5184573" cy="5265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502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23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b="29001"/>
          <a:stretch/>
        </p:blipFill>
        <p:spPr>
          <a:xfrm rot="5400000">
            <a:off x="-1604666" y="1457509"/>
            <a:ext cx="6581439" cy="3899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5581" b="20473"/>
          <a:stretch/>
        </p:blipFill>
        <p:spPr>
          <a:xfrm rot="5400000">
            <a:off x="3406616" y="1282014"/>
            <a:ext cx="6581440" cy="425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6746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31" t="23519" b="19924"/>
          <a:stretch/>
        </p:blipFill>
        <p:spPr>
          <a:xfrm rot="5400000">
            <a:off x="3529579" y="1412775"/>
            <a:ext cx="6837370" cy="40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29091" b="19596"/>
          <a:stretch/>
        </p:blipFill>
        <p:spPr>
          <a:xfrm rot="5400000">
            <a:off x="-1382636" y="1382635"/>
            <a:ext cx="6797719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00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7930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02" t="22223" b="7435"/>
          <a:stretch/>
        </p:blipFill>
        <p:spPr>
          <a:xfrm rot="5400000">
            <a:off x="-792911" y="1129805"/>
            <a:ext cx="6134382" cy="459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1" t="8038" r="8089" b="6306"/>
          <a:stretch/>
        </p:blipFill>
        <p:spPr>
          <a:xfrm rot="5400000">
            <a:off x="4267538" y="836827"/>
            <a:ext cx="5650957" cy="4930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0927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274</Words>
  <Application>Microsoft Office PowerPoint</Application>
  <PresentationFormat>Экран (4:3)</PresentationFormat>
  <Paragraphs>17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madoy</cp:lastModifiedBy>
  <cp:revision>7</cp:revision>
  <dcterms:created xsi:type="dcterms:W3CDTF">2020-10-07T09:25:08Z</dcterms:created>
  <dcterms:modified xsi:type="dcterms:W3CDTF">2020-10-07T11:17:13Z</dcterms:modified>
</cp:coreProperties>
</file>