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08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microsoft.com/office/2007/relationships/hdphoto" Target="../media/hdphoto5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microsoft.com/office/2007/relationships/hdphoto" Target="../media/hdphoto6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microsoft.com/office/2007/relationships/hdphoto" Target="../media/hdphoto8.wdp"/><Relationship Id="rId5" Type="http://schemas.openxmlformats.org/officeDocument/2006/relationships/image" Target="../media/image23.jpeg"/><Relationship Id="rId4" Type="http://schemas.microsoft.com/office/2007/relationships/hdphoto" Target="../media/hdphoto7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4.jpe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0"/>
            <a:ext cx="9793087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15616" y="1052736"/>
            <a:ext cx="7416824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eflateBottom">
              <a:avLst/>
            </a:prstTxWarp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Моя семья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89"/>
          <a:stretch/>
        </p:blipFill>
        <p:spPr>
          <a:xfrm>
            <a:off x="1403648" y="1976066"/>
            <a:ext cx="6912768" cy="3757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237748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14599"/>
            <a:ext cx="9793087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0670"/>
          <a:stretch/>
        </p:blipFill>
        <p:spPr>
          <a:xfrm>
            <a:off x="-31630" y="476672"/>
            <a:ext cx="9351274" cy="62650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653859" y="476672"/>
            <a:ext cx="8232382" cy="129614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eflateBottom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Наша группа – наша семья</a:t>
            </a:r>
            <a:endParaRPr lang="ru-RU" sz="54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462595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6552" y="0"/>
            <a:ext cx="9793087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165" b="16065"/>
          <a:stretch/>
        </p:blipFill>
        <p:spPr>
          <a:xfrm>
            <a:off x="-62280" y="908720"/>
            <a:ext cx="9263454" cy="5472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-5235" y="764704"/>
            <a:ext cx="91493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Мы веселая и дружная семья</a:t>
            </a:r>
            <a:endParaRPr lang="ru-RU" sz="54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29279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6552" y="-99392"/>
            <a:ext cx="9793087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6" r="8424"/>
          <a:stretch/>
        </p:blipFill>
        <p:spPr>
          <a:xfrm>
            <a:off x="6516216" y="4005064"/>
            <a:ext cx="2438936" cy="25122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" t="10909" r="7425" b="27879"/>
          <a:stretch/>
        </p:blipFill>
        <p:spPr>
          <a:xfrm>
            <a:off x="1870630" y="2420888"/>
            <a:ext cx="5258722" cy="268700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73" b="12746"/>
          <a:stretch/>
        </p:blipFill>
        <p:spPr>
          <a:xfrm>
            <a:off x="-180528" y="260648"/>
            <a:ext cx="3406972" cy="235362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059832" y="404664"/>
            <a:ext cx="547059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Мы творческая семья</a:t>
            </a:r>
            <a:endParaRPr lang="ru-RU" sz="54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257590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1607" y="0"/>
            <a:ext cx="9793087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22" t="12930" r="2273" b="8283"/>
          <a:stretch/>
        </p:blipFill>
        <p:spPr>
          <a:xfrm>
            <a:off x="-281802" y="840486"/>
            <a:ext cx="5702647" cy="35246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00" t="7070" r="2121" b="10707"/>
          <a:stretch/>
        </p:blipFill>
        <p:spPr>
          <a:xfrm>
            <a:off x="4164391" y="3326582"/>
            <a:ext cx="5267241" cy="35314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032630" y="332656"/>
            <a:ext cx="711156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Домашние питомцы</a:t>
            </a:r>
            <a:endParaRPr lang="ru-RU" sz="6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50872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544" y="0"/>
            <a:ext cx="9793087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32592" y="447351"/>
            <a:ext cx="806489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А</a:t>
            </a:r>
            <a:r>
              <a:rPr lang="ru-RU" b="1" dirty="0" smtClean="0"/>
              <a:t>ктуальность</a:t>
            </a:r>
          </a:p>
          <a:p>
            <a:r>
              <a:rPr lang="ru-RU" dirty="0" smtClean="0"/>
              <a:t>Содержание </a:t>
            </a:r>
            <a:r>
              <a:rPr lang="ru-RU" dirty="0"/>
              <a:t>патриотического воспитания дошкольников включают в себя решение множества задач, в том числе и воспитание любви к Родине, семье, уважительного отношения к своим родителям. Мало кто из детей знает историю создания семьи, свою родословную. Уходят в прошлое семейные праздники и традиции. С целью изучения семьи, установления контакта с её членами, ля согласования воспитательных воздействий на ребёнка появилась идея создать проект «Моя семья», которая помогает детям понять значимость семьи, воспитать у детей любовь и уважение к её членам, прививать чувство привязанности к семье и дому.</a:t>
            </a:r>
          </a:p>
          <a:p>
            <a:r>
              <a:rPr lang="ru-RU" dirty="0"/>
              <a:t>В проекте представлена совместная работа воспитателя, детей, родителей по формированию представления о семье как о людях, которые живут вместе, любят друг друга, заботятся друг о друге. В ходе проекта дети получают более углубленные знания о профессиях своих родителей, о родословной своей семьи, семейных традициях.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4403964"/>
            <a:ext cx="4104456" cy="2607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840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8023" y="-29839"/>
            <a:ext cx="9793087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27584" y="692696"/>
            <a:ext cx="712879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Цель:</a:t>
            </a:r>
            <a:r>
              <a:rPr lang="ru-RU" dirty="0" smtClean="0"/>
              <a:t> расширять </a:t>
            </a:r>
            <a:r>
              <a:rPr lang="ru-RU" dirty="0"/>
              <a:t>представления детей о своей семье, родословной, семейных традициях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Задачи:</a:t>
            </a:r>
          </a:p>
          <a:p>
            <a:r>
              <a:rPr lang="ru-RU" dirty="0"/>
              <a:t>1. Совершенствовать качество работы детского сада при взаимодействии с родителями.</a:t>
            </a:r>
          </a:p>
          <a:p>
            <a:r>
              <a:rPr lang="ru-RU" dirty="0"/>
              <a:t>2. Формировать у детей представление о семье, о нравственном отношении к семейным традициям, расширять знания о ближнем окружении, учить разбираться в родственных связях.</a:t>
            </a:r>
          </a:p>
          <a:p>
            <a:r>
              <a:rPr lang="ru-RU" dirty="0"/>
              <a:t>3. Развивать творческие способности родителей и детей в процессе совместной деятельности.</a:t>
            </a:r>
          </a:p>
          <a:p>
            <a:r>
              <a:rPr lang="ru-RU" dirty="0"/>
              <a:t>4. Воспитывать у детей любовь и уважение к членам семьи, показать ценность семьи для каждого человека и проявлять заботу о родных людях.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941" y="4077072"/>
            <a:ext cx="3121158" cy="2654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191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8971" y="0"/>
            <a:ext cx="9793087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9" t="7061" r="12008" b="9664"/>
          <a:stretch/>
        </p:blipFill>
        <p:spPr>
          <a:xfrm>
            <a:off x="-358970" y="1424586"/>
            <a:ext cx="5315032" cy="39075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5"/>
          <a:stretch/>
        </p:blipFill>
        <p:spPr>
          <a:xfrm>
            <a:off x="4786479" y="3029508"/>
            <a:ext cx="4714947" cy="38284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31419" y="528935"/>
            <a:ext cx="742517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Коллаж «Моя семья»</a:t>
            </a:r>
            <a:endParaRPr lang="ru-RU" sz="60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487778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544" y="0"/>
            <a:ext cx="9793087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5" t="16736" r="14802"/>
          <a:stretch/>
        </p:blipFill>
        <p:spPr>
          <a:xfrm rot="5400000">
            <a:off x="-842008" y="1938684"/>
            <a:ext cx="5453559" cy="43992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9" t="22190" r="8968" b="16561"/>
          <a:stretch/>
        </p:blipFill>
        <p:spPr>
          <a:xfrm rot="5400000">
            <a:off x="4242328" y="2444763"/>
            <a:ext cx="5339862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115617" y="188640"/>
            <a:ext cx="6655438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Генеалогическое древо</a:t>
            </a:r>
          </a:p>
          <a:p>
            <a:pPr algn="ctr"/>
            <a:r>
              <a:rPr lang="ru-RU" sz="4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</a:t>
            </a:r>
            <a:r>
              <a:rPr lang="ru-RU" sz="4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герб моей семьи</a:t>
            </a:r>
            <a:endParaRPr lang="ru-RU" sz="44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16375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0"/>
            <a:ext cx="9793087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902" t="18379" b="12141"/>
          <a:stretch/>
        </p:blipFill>
        <p:spPr>
          <a:xfrm rot="5400000">
            <a:off x="-805720" y="845991"/>
            <a:ext cx="5885436" cy="45707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7" r="17574" b="5617"/>
          <a:stretch/>
        </p:blipFill>
        <p:spPr>
          <a:xfrm rot="5400000">
            <a:off x="4452393" y="1444324"/>
            <a:ext cx="5184573" cy="52654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15020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6552" y="-24230"/>
            <a:ext cx="9793087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3" b="29001"/>
          <a:stretch/>
        </p:blipFill>
        <p:spPr>
          <a:xfrm rot="5400000">
            <a:off x="-1604666" y="1457509"/>
            <a:ext cx="6581439" cy="38996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50" t="15581" b="20473"/>
          <a:stretch/>
        </p:blipFill>
        <p:spPr>
          <a:xfrm rot="5400000">
            <a:off x="3406616" y="1282014"/>
            <a:ext cx="6581440" cy="42506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767461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544" y="0"/>
            <a:ext cx="9793087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431" t="23519" b="19924"/>
          <a:stretch/>
        </p:blipFill>
        <p:spPr>
          <a:xfrm rot="5400000">
            <a:off x="3529579" y="1412775"/>
            <a:ext cx="6837370" cy="40324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004" t="29091" b="19596"/>
          <a:stretch/>
        </p:blipFill>
        <p:spPr>
          <a:xfrm rot="5400000">
            <a:off x="-1382636" y="1382635"/>
            <a:ext cx="6797719" cy="403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240024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0"/>
            <a:ext cx="9793087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02" t="22223" b="7435"/>
          <a:stretch/>
        </p:blipFill>
        <p:spPr>
          <a:xfrm rot="5400000">
            <a:off x="-792911" y="1129805"/>
            <a:ext cx="6134382" cy="45983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31" t="8038" r="8089" b="6306"/>
          <a:stretch/>
        </p:blipFill>
        <p:spPr>
          <a:xfrm rot="5400000">
            <a:off x="4267538" y="836827"/>
            <a:ext cx="5650957" cy="49306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570927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274</Words>
  <Application>Microsoft Office PowerPoint</Application>
  <PresentationFormat>Экран (4:3)</PresentationFormat>
  <Paragraphs>17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</dc:creator>
  <cp:lastModifiedBy>madoy</cp:lastModifiedBy>
  <cp:revision>7</cp:revision>
  <dcterms:created xsi:type="dcterms:W3CDTF">2020-10-07T09:25:08Z</dcterms:created>
  <dcterms:modified xsi:type="dcterms:W3CDTF">2020-10-07T11:17:13Z</dcterms:modified>
</cp:coreProperties>
</file>