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420E5C-5C94-43F1-BE54-DB79DE783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E44928-1D56-441B-A7FC-C6EF7119B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945D35-AFBB-42DF-BD85-C963E24A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40717F-C19B-48BF-B02E-1BA04FA5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A1993-F2C4-432A-83E0-B2688D20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8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27FB2E-E9A7-480F-BFF0-3ED11F35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906EE4C-FEB3-4B5C-9EB8-7993E905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CFB130-0EB2-4617-9719-1F2C1C91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5AFA28-3E95-4571-850C-57ECDC0E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82C387-2178-44D6-838E-F94E029B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8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78D2F38-C0BC-42FC-96EB-0516A9DDA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3673B4F-ADE3-4392-9CDD-98C911492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3AE5CB-2C49-4727-AED2-D489D31D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328FB2-28AA-4D0B-B0C1-B9353AB7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F64C18-829B-42E1-AF0E-D6542330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7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DAE82-E12B-4F5B-A27E-0D844E34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9DD3B6-B86F-49DD-92C8-36A3E4386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385C27-709A-4B5C-A894-29CC994C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4EF931-8C94-403E-9F8D-9E9974C5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C8956F-D476-4D43-A0EC-E250EEA1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67EB59-648A-437E-BC06-715F8F71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BB8027-2279-4DEF-BF1B-45379298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176F9B-3F53-4D19-A992-7AF872FC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FCBE0F-0EDE-47AB-B381-3818B50F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15B2C2-3072-46E3-A5C4-F6973B82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9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93DAD-F0D6-4FC2-9784-594C4DC5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582B6A-B729-4E11-A169-1355DA360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34EA8D6-98CA-449F-9B38-96D27A3C0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4994287-83E9-4C92-9115-C36496C3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190C3C-DCCB-46DA-B60A-FD950FD8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6393395-4160-490F-8397-D9D4D3DE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063227-EC95-4EB1-AE5C-E42329DD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21784A-92D7-4165-90D6-1CD89A2E7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CCF74F-23F6-4A40-9995-A3D0C23E1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DF38BAE-9159-49C3-AD68-5C84CF125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BE1D2C3-C648-4C3E-9BBB-59BBBE413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502F5F3-3DE0-401C-BD96-7970958B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F09AB43-9DD5-425B-80EF-635F59E8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FC7A008-33DD-4A33-9CA7-51CEB94D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0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D37BF4-2928-458E-BB7E-3D4D7EBB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D280D41-4880-44C0-BA81-939CF80B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856D671-2BA6-4322-B7CE-C696D9BC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D746543-36CF-4B34-83D3-1C403B3D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9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46488E7-DB69-45BE-B869-77077745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0A302B3-79C1-46DD-AF2A-D3C471DA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893BD37-9544-4820-98DE-1C1A7865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8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9D3912-806E-4333-8369-AD672E25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435C1F-9312-4A15-A272-E93D5D7E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FE33392-1D1C-466E-88E1-F1E7687C5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AB6FF0D-C8B8-47F3-B020-E25B5F54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7C4513-ADAC-49E2-B8FF-228BD9D1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642619-0C5F-45BC-B712-3D67437E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BF92B2-95D1-4CFA-8B03-0633FB6D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9B03710-512E-4FA9-8AB6-B3ECBF01E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544F25-63E9-4883-90DC-6269CC8EF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C225C3-E6C9-48AF-A5FD-99235B37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7FC2C7-C68C-400D-8071-EC413559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AB33D65-76FA-4993-8F28-EB9C934F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D9FFF1-5610-4F03-BF07-2A8BAE7C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9A35C8-A482-43BE-AB71-2B1E6F37A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A14DE1-028C-4C7A-971E-28FA6C48E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1A69-B616-492D-B8C1-9B379563D311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4F93E0-EE7F-4518-8844-49A44BAB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090C86-7953-4730-81EF-872D396FE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4C1B-F756-4A0C-95D7-973C893E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7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BD8B065-EE51-4AE2-A94C-86249998F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85DCDB-93A9-444F-98AF-ECB033CF7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17" y="760262"/>
            <a:ext cx="5448730" cy="2387918"/>
          </a:xfrm>
        </p:spPr>
        <p:txBody>
          <a:bodyPr anchor="b"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Решаем опасность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Проект «Дорожные опасности»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Онлайн-школа «Мастерские знаний»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059F3BF-9228-4CAD-8FD0-DF8C44E5F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02" y="4691289"/>
            <a:ext cx="5134663" cy="68207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 «Умка»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Сысерть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8999293-B054-4B57-A26F-D04C2BB11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E505D8A-F41A-450D-A648-E77DF6B8D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2BD6DCE-6A81-4F34-9958-67B578EA16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="" xmlns:a16="http://schemas.microsoft.com/office/drawing/2014/main" id="{5C462BE8-CD72-48CF-8A7B-C716D2B99E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="" xmlns:a16="http://schemas.microsoft.com/office/drawing/2014/main" id="{1C2CDB70-40F1-4D00-8F17-A532E732E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61945C4-D997-42F3-B59A-984CF0066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651FE4A-9487-43BE-A388-134535743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F44B0EF3-9992-4B95-8A43-6206B3FC3F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41B1C1F-C2FE-4C47-9D74-ADB9B53F4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1048177B-A49E-4E24-9007-07A0EDD6A2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11" y="3778014"/>
            <a:ext cx="6358491" cy="2841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06" y="112648"/>
            <a:ext cx="4638429" cy="34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AFEA50-8A8B-4141-ABFC-379B11A7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Опишите свою опасность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330F6F-49C4-480F-B969-BD0920400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Описание опасности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DD520C2-AB01-4D0B-94D8-12CACBE888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г.Сысерть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ул.Розы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Люксембург 140А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чём заключается опасность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тротуаров в обе стороны на опасном повороте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всем людям и животным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6" b="9897"/>
          <a:stretch/>
        </p:blipFill>
        <p:spPr bwMode="auto">
          <a:xfrm>
            <a:off x="6629398" y="1619250"/>
            <a:ext cx="46196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8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0A00B6AE-82D2-4F50-8D0F-FFED4DF45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283789"/>
              </p:ext>
            </p:extLst>
          </p:nvPr>
        </p:nvGraphicFramePr>
        <p:xfrm>
          <a:off x="895353" y="596900"/>
          <a:ext cx="1051559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606">
                  <a:extLst>
                    <a:ext uri="{9D8B030D-6E8A-4147-A177-3AD203B41FA5}">
                      <a16:colId xmlns="" xmlns:a16="http://schemas.microsoft.com/office/drawing/2014/main" val="4163885857"/>
                    </a:ext>
                  </a:extLst>
                </a:gridCol>
                <a:gridCol w="2615610">
                  <a:extLst>
                    <a:ext uri="{9D8B030D-6E8A-4147-A177-3AD203B41FA5}">
                      <a16:colId xmlns="" xmlns:a16="http://schemas.microsoft.com/office/drawing/2014/main" val="3579359717"/>
                    </a:ext>
                  </a:extLst>
                </a:gridCol>
                <a:gridCol w="2796362">
                  <a:extLst>
                    <a:ext uri="{9D8B030D-6E8A-4147-A177-3AD203B41FA5}">
                      <a16:colId xmlns="" xmlns:a16="http://schemas.microsoft.com/office/drawing/2014/main" val="1618935719"/>
                    </a:ext>
                  </a:extLst>
                </a:gridCol>
                <a:gridCol w="2869019">
                  <a:extLst>
                    <a:ext uri="{9D8B030D-6E8A-4147-A177-3AD203B41FA5}">
                      <a16:colId xmlns="" xmlns:a16="http://schemas.microsoft.com/office/drawing/2014/main" val="3820467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Проблема / конфликт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Опасный поворот без пешеходных переходов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Могут пострадать и машины и люди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Вред пешеходу и водителю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053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Идеальное решение (ИКР)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Опасный поворот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Люди сами будут заметные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Водители сами замедляют скорость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Люди надевают яркую одежду</a:t>
                      </a:r>
                      <a:r>
                        <a:rPr lang="ru-RU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или нашивают светоотражатели, в темноте несут телефон с фонариком.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водителя на заборе написать «будь осторожен», или фотокамеру нарисовать на заборе, на дереве повесить яркие ленты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432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Ресурсы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ПОМОЩЬЮ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Яркой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одежды, светоотражателей, телефона, рисунков, ленточек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893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Решение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МЫ ПРЕДЛАГАЕМ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Люди нашивают светоотражающие полоски, в темноте держат в руках телефон с фонариком.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Для водителей нарисовать на заборе фотокамеру, а на дереве навесить ярких ленточек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052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82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962025"/>
            <a:ext cx="398192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Описание опасности:</a:t>
            </a:r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Сысерть ул. Ленина 3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Выкопаны огромные ямы, забор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предупреждающие знаки только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одной стороны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Опасно для людей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23201"/>
          <a:stretch/>
        </p:blipFill>
        <p:spPr>
          <a:xfrm>
            <a:off x="4829175" y="1104900"/>
            <a:ext cx="6657975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0A00B6AE-82D2-4F50-8D0F-FFED4DF454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850727"/>
              </p:ext>
            </p:extLst>
          </p:nvPr>
        </p:nvGraphicFramePr>
        <p:xfrm>
          <a:off x="838203" y="2282825"/>
          <a:ext cx="10515597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606">
                  <a:extLst>
                    <a:ext uri="{9D8B030D-6E8A-4147-A177-3AD203B41FA5}">
                      <a16:colId xmlns:a16="http://schemas.microsoft.com/office/drawing/2014/main" xmlns="" val="4163885857"/>
                    </a:ext>
                  </a:extLst>
                </a:gridCol>
                <a:gridCol w="2615610">
                  <a:extLst>
                    <a:ext uri="{9D8B030D-6E8A-4147-A177-3AD203B41FA5}">
                      <a16:colId xmlns:a16="http://schemas.microsoft.com/office/drawing/2014/main" xmlns="" val="3579359717"/>
                    </a:ext>
                  </a:extLst>
                </a:gridCol>
                <a:gridCol w="2796362">
                  <a:extLst>
                    <a:ext uri="{9D8B030D-6E8A-4147-A177-3AD203B41FA5}">
                      <a16:colId xmlns:a16="http://schemas.microsoft.com/office/drawing/2014/main" xmlns="" val="1618935719"/>
                    </a:ext>
                  </a:extLst>
                </a:gridCol>
                <a:gridCol w="2869019">
                  <a:extLst>
                    <a:ext uri="{9D8B030D-6E8A-4147-A177-3AD203B41FA5}">
                      <a16:colId xmlns:a16="http://schemas.microsoft.com/office/drawing/2014/main" xmlns="" val="3820467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Проблема / конфликт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яма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пропускает человека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пешеходу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53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Идеальное решение (ИКР)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Глубокая яма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Сама становится заметной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Положить возле ямы ветки, какие – то доски, нарисовать яркой краской края бочки, поставить знак, принести яркие коробочки, насыпать камней возле ямы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432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Ресурсы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ПОМОЩЬЮ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Ветки, доски, яркая краска, знак, что – то яркое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93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Решение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МЫ ПРЕДЛАГАЕМ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Положить ветки или взять камни,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которые лежат рядом с тротуаром и обсыпать край ямы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052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732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255</Words>
  <Application>Microsoft Office PowerPoint</Application>
  <PresentationFormat>Широкоэкранный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Решаем опасность Проект «Дорожные опасности» Онлайн-школа «Мастерские знаний»</vt:lpstr>
      <vt:lpstr>Опишите свою опасность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Решаем опасность</dc:title>
  <dc:creator>Alla Nesterenko</dc:creator>
  <cp:lastModifiedBy>madoy</cp:lastModifiedBy>
  <cp:revision>21</cp:revision>
  <dcterms:created xsi:type="dcterms:W3CDTF">2020-12-03T22:56:55Z</dcterms:created>
  <dcterms:modified xsi:type="dcterms:W3CDTF">2020-12-28T04:48:33Z</dcterms:modified>
</cp:coreProperties>
</file>